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308" r:id="rId2"/>
    <p:sldId id="299" r:id="rId3"/>
    <p:sldId id="374" r:id="rId4"/>
    <p:sldId id="320" r:id="rId5"/>
    <p:sldId id="319" r:id="rId6"/>
    <p:sldId id="322" r:id="rId7"/>
    <p:sldId id="318" r:id="rId8"/>
    <p:sldId id="366" r:id="rId9"/>
    <p:sldId id="323" r:id="rId10"/>
    <p:sldId id="330" r:id="rId11"/>
    <p:sldId id="365" r:id="rId12"/>
    <p:sldId id="331" r:id="rId13"/>
    <p:sldId id="367" r:id="rId14"/>
    <p:sldId id="327" r:id="rId15"/>
    <p:sldId id="326" r:id="rId16"/>
    <p:sldId id="362" r:id="rId17"/>
    <p:sldId id="328" r:id="rId18"/>
    <p:sldId id="371" r:id="rId19"/>
    <p:sldId id="373" r:id="rId20"/>
    <p:sldId id="324" r:id="rId21"/>
    <p:sldId id="317" r:id="rId22"/>
    <p:sldId id="372" r:id="rId23"/>
    <p:sldId id="369" r:id="rId24"/>
    <p:sldId id="370" r:id="rId25"/>
    <p:sldId id="368" r:id="rId26"/>
    <p:sldId id="333" r:id="rId27"/>
    <p:sldId id="336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64" r:id="rId50"/>
    <p:sldId id="357" r:id="rId51"/>
    <p:sldId id="358" r:id="rId52"/>
    <p:sldId id="360" r:id="rId53"/>
    <p:sldId id="359" r:id="rId54"/>
    <p:sldId id="363" r:id="rId55"/>
    <p:sldId id="321" r:id="rId56"/>
    <p:sldId id="315" r:id="rId57"/>
    <p:sldId id="304" r:id="rId58"/>
    <p:sldId id="257" r:id="rId59"/>
    <p:sldId id="258" r:id="rId60"/>
    <p:sldId id="290" r:id="rId61"/>
    <p:sldId id="291" r:id="rId62"/>
    <p:sldId id="292" r:id="rId63"/>
    <p:sldId id="301" r:id="rId64"/>
    <p:sldId id="303" r:id="rId65"/>
    <p:sldId id="270" r:id="rId66"/>
    <p:sldId id="316" r:id="rId67"/>
    <p:sldId id="307" r:id="rId68"/>
    <p:sldId id="278" r:id="rId69"/>
    <p:sldId id="282" r:id="rId70"/>
    <p:sldId id="300" r:id="rId71"/>
    <p:sldId id="274" r:id="rId72"/>
    <p:sldId id="273" r:id="rId73"/>
    <p:sldId id="285" r:id="rId74"/>
    <p:sldId id="305" r:id="rId75"/>
    <p:sldId id="306" r:id="rId76"/>
    <p:sldId id="284" r:id="rId77"/>
    <p:sldId id="276" r:id="rId78"/>
    <p:sldId id="261" r:id="rId79"/>
    <p:sldId id="269" r:id="rId80"/>
    <p:sldId id="263" r:id="rId81"/>
    <p:sldId id="264" r:id="rId82"/>
    <p:sldId id="260" r:id="rId83"/>
    <p:sldId id="265" r:id="rId84"/>
    <p:sldId id="267" r:id="rId85"/>
    <p:sldId id="266" r:id="rId86"/>
    <p:sldId id="271" r:id="rId87"/>
    <p:sldId id="277" r:id="rId88"/>
    <p:sldId id="279" r:id="rId89"/>
    <p:sldId id="268" r:id="rId90"/>
    <p:sldId id="280" r:id="rId91"/>
    <p:sldId id="281" r:id="rId92"/>
    <p:sldId id="287" r:id="rId93"/>
    <p:sldId id="288" r:id="rId94"/>
    <p:sldId id="302" r:id="rId95"/>
    <p:sldId id="309" r:id="rId96"/>
    <p:sldId id="310" r:id="rId97"/>
    <p:sldId id="311" r:id="rId98"/>
    <p:sldId id="312" r:id="rId99"/>
    <p:sldId id="313" r:id="rId100"/>
    <p:sldId id="314" r:id="rId101"/>
    <p:sldId id="275" r:id="rId102"/>
    <p:sldId id="298" r:id="rId103"/>
    <p:sldId id="294" r:id="rId104"/>
    <p:sldId id="295" r:id="rId105"/>
    <p:sldId id="296" r:id="rId106"/>
    <p:sldId id="297" r:id="rId10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32" dt="2025-03-12T05:52:55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1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6:53.828" v="330" actId="14100"/>
          <ac:spMkLst>
            <pc:docMk/>
            <pc:sldMk cId="2192530381" sldId="301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6:53.828" v="330" actId="14100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7:01.120" v="331" actId="14100"/>
          <ac:cxnSpMkLst>
            <pc:docMk/>
            <pc:sldMk cId="2192530381" sldId="301"/>
            <ac:cxnSpMk id="123" creationId="{4F6FCCE7-4263-49C5-213A-81E4184FD24C}"/>
          </ac:cxnSpMkLst>
        </pc:cxnChg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  <pc:spChg chg="mod">
          <ac:chgData name="Ron Keidar" userId="bd522e22234dfd79" providerId="LiveId" clId="{15894EC0-A44F-48D2-B105-EBF532FC93CF}" dt="2025-01-13T00:58:53.897" v="840" actId="1035"/>
          <ac:spMkLst>
            <pc:docMk/>
            <pc:sldMk cId="2691707959" sldId="317"/>
            <ac:spMk id="8" creationId="{10F7EA9B-0D1C-263A-8A31-1D4A17BBC904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5" creationId="{0E49B924-365D-34EF-DC67-28B7269B8565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" creationId="{2ADE7AD4-A5FB-BC7F-D6BF-164E34671D90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8" creationId="{E64B70D4-3D39-ECEE-401E-F3CD2933C778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9" creationId="{1B8750E1-959F-F16C-900E-B577A36D38ED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0" creationId="{86D03D8A-6C8B-6209-D12F-1B474227CD5E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21" creationId="{55B0E7FF-DA88-3280-85EB-EB11FB34F71F}"/>
          </ac:spMkLst>
        </pc:spChg>
        <pc:spChg chg="add mod">
          <ac:chgData name="Ron Keidar" userId="bd522e22234dfd79" providerId="LiveId" clId="{15894EC0-A44F-48D2-B105-EBF532FC93CF}" dt="2025-01-12T06:36:26.714" v="478" actId="14100"/>
          <ac:spMkLst>
            <pc:docMk/>
            <pc:sldMk cId="2691707959" sldId="317"/>
            <ac:spMk id="46" creationId="{74F9763E-BCEB-3C7B-6429-8C006AF4B856}"/>
          </ac:spMkLst>
        </pc:spChg>
        <pc:spChg chg="add mod">
          <ac:chgData name="Ron Keidar" userId="bd522e22234dfd79" providerId="LiveId" clId="{15894EC0-A44F-48D2-B105-EBF532FC93CF}" dt="2025-01-13T00:58:47.419" v="815" actId="1036"/>
          <ac:spMkLst>
            <pc:docMk/>
            <pc:sldMk cId="2691707959" sldId="317"/>
            <ac:spMk id="47" creationId="{BE6BD503-6DF8-4F77-45CD-72382D7424D5}"/>
          </ac:spMkLst>
        </pc:spChg>
        <pc:spChg chg="add mod">
          <ac:chgData name="Ron Keidar" userId="bd522e22234dfd79" providerId="LiveId" clId="{15894EC0-A44F-48D2-B105-EBF532FC93CF}" dt="2025-01-13T01:01:01.892" v="851" actId="1076"/>
          <ac:spMkLst>
            <pc:docMk/>
            <pc:sldMk cId="2691707959" sldId="317"/>
            <ac:spMk id="48" creationId="{20B0EFB9-C38F-1028-5811-5CE2DBC8F34F}"/>
          </ac:spMkLst>
        </pc:spChg>
        <pc:spChg chg="add mod ord">
          <ac:chgData name="Ron Keidar" userId="bd522e22234dfd79" providerId="LiveId" clId="{15894EC0-A44F-48D2-B105-EBF532FC93CF}" dt="2025-01-13T00:58:25.150" v="780" actId="1038"/>
          <ac:spMkLst>
            <pc:docMk/>
            <pc:sldMk cId="2691707959" sldId="317"/>
            <ac:spMk id="55" creationId="{897F4B44-90C9-B2AE-34FF-7C56CD8C97E4}"/>
          </ac:spMkLst>
        </pc:spChg>
        <pc:spChg chg="add mod">
          <ac:chgData name="Ron Keidar" userId="bd522e22234dfd79" providerId="LiveId" clId="{15894EC0-A44F-48D2-B105-EBF532FC93CF}" dt="2025-01-12T22:42:18.915" v="742" actId="164"/>
          <ac:spMkLst>
            <pc:docMk/>
            <pc:sldMk cId="2691707959" sldId="317"/>
            <ac:spMk id="101" creationId="{EACA2A5A-6F6E-02B1-26E1-75052BBF71DB}"/>
          </ac:spMkLst>
        </pc:spChg>
        <pc:spChg chg="mod">
          <ac:chgData name="Ron Keidar" userId="bd522e22234dfd79" providerId="LiveId" clId="{15894EC0-A44F-48D2-B105-EBF532FC93CF}" dt="2025-01-12T22:33:35.690" v="540"/>
          <ac:spMkLst>
            <pc:docMk/>
            <pc:sldMk cId="2691707959" sldId="317"/>
            <ac:spMk id="108" creationId="{573F02BA-A4F4-BF8C-1D09-61C993D21324}"/>
          </ac:spMkLst>
        </pc:spChg>
        <pc:spChg chg="add mod">
          <ac:chgData name="Ron Keidar" userId="bd522e22234dfd79" providerId="LiveId" clId="{15894EC0-A44F-48D2-B105-EBF532FC93CF}" dt="2025-01-13T00:56:50.379" v="766" actId="1076"/>
          <ac:spMkLst>
            <pc:docMk/>
            <pc:sldMk cId="2691707959" sldId="317"/>
            <ac:spMk id="129" creationId="{0111CA87-8059-3A88-D12B-CBAD00A0BF74}"/>
          </ac:spMkLst>
        </pc:spChg>
        <pc:spChg chg="mod">
          <ac:chgData name="Ron Keidar" userId="bd522e22234dfd79" providerId="LiveId" clId="{15894EC0-A44F-48D2-B105-EBF532FC93CF}" dt="2025-01-12T06:41:06.115" v="502" actId="5793"/>
          <ac:spMkLst>
            <pc:docMk/>
            <pc:sldMk cId="2691707959" sldId="317"/>
            <ac:spMk id="135" creationId="{A2B94239-3DBB-2E5F-03A7-0BEDA70E63BB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69" creationId="{E48DDEE3-AF3A-B1E6-23FB-B3DB8B70510A}"/>
          </ac:spMkLst>
        </pc:spChg>
        <pc:spChg chg="ord">
          <ac:chgData name="Ron Keidar" userId="bd522e22234dfd79" providerId="LiveId" clId="{15894EC0-A44F-48D2-B105-EBF532FC93CF}" dt="2025-01-12T22:42:42.799" v="745" actId="167"/>
          <ac:spMkLst>
            <pc:docMk/>
            <pc:sldMk cId="2691707959" sldId="317"/>
            <ac:spMk id="170" creationId="{AA97CA23-5C37-EB87-ED9C-965A628EB4AA}"/>
          </ac:spMkLst>
        </pc:spChg>
        <pc:grpChg chg="add mod ord">
          <ac:chgData name="Ron Keidar" userId="bd522e22234dfd79" providerId="LiveId" clId="{15894EC0-A44F-48D2-B105-EBF532FC93CF}" dt="2025-01-12T22:42:23.583" v="743" actId="167"/>
          <ac:grpSpMkLst>
            <pc:docMk/>
            <pc:sldMk cId="2691707959" sldId="317"/>
            <ac:grpSpMk id="106" creationId="{1E9C49BD-ECCD-113E-4B7C-EE6209D10E87}"/>
          </ac:grpSpMkLst>
        </pc:grpChg>
        <pc:grpChg chg="mod">
          <ac:chgData name="Ron Keidar" userId="bd522e22234dfd79" providerId="LiveId" clId="{15894EC0-A44F-48D2-B105-EBF532FC93CF}" dt="2025-01-12T06:58:49.307" v="538" actId="196"/>
          <ac:grpSpMkLst>
            <pc:docMk/>
            <pc:sldMk cId="2691707959" sldId="317"/>
            <ac:grpSpMk id="109" creationId="{A2D4FAED-1EE4-07C8-E101-6A96EF9D2D69}"/>
          </ac:grpSpMkLst>
        </pc:grpChg>
        <pc:grpChg chg="ord">
          <ac:chgData name="Ron Keidar" userId="bd522e22234dfd79" providerId="LiveId" clId="{15894EC0-A44F-48D2-B105-EBF532FC93CF}" dt="2025-01-12T22:42:34.189" v="744" actId="167"/>
          <ac:grpSpMkLst>
            <pc:docMk/>
            <pc:sldMk cId="2691707959" sldId="317"/>
            <ac:grpSpMk id="172" creationId="{EA20578A-A68B-F95C-9166-6B2B0211140B}"/>
          </ac:grpSpMkLst>
        </pc:grpChg>
        <pc:picChg chg="mod">
          <ac:chgData name="Ron Keidar" userId="bd522e22234dfd79" providerId="LiveId" clId="{15894EC0-A44F-48D2-B105-EBF532FC93CF}" dt="2025-01-12T22:42:18.915" v="742" actId="164"/>
          <ac:picMkLst>
            <pc:docMk/>
            <pc:sldMk cId="2691707959" sldId="317"/>
            <ac:picMk id="4" creationId="{969D5ECB-BE3E-FE9B-C187-12E78BFD509A}"/>
          </ac:picMkLst>
        </pc:picChg>
        <pc:picChg chg="add mod modCrop">
          <ac:chgData name="Ron Keidar" userId="bd522e22234dfd79" providerId="LiveId" clId="{15894EC0-A44F-48D2-B105-EBF532FC93CF}" dt="2025-01-13T00:54:56.438" v="750" actId="1076"/>
          <ac:picMkLst>
            <pc:docMk/>
            <pc:sldMk cId="2691707959" sldId="317"/>
            <ac:picMk id="100" creationId="{8DAFBD8B-A2FC-1ACC-CB07-02466D965F02}"/>
          </ac:picMkLst>
        </pc:picChg>
        <pc:picChg chg="add mod">
          <ac:chgData name="Ron Keidar" userId="bd522e22234dfd79" providerId="LiveId" clId="{15894EC0-A44F-48D2-B105-EBF532FC93CF}" dt="2025-01-13T01:00:52.072" v="849" actId="1076"/>
          <ac:picMkLst>
            <pc:docMk/>
            <pc:sldMk cId="2691707959" sldId="317"/>
            <ac:picMk id="147" creationId="{87788270-5F26-4EC1-2D27-791E9F81D55F}"/>
          </ac:picMkLst>
        </pc:picChg>
        <pc:cxnChg chg="add mod ord">
          <ac:chgData name="Ron Keidar" userId="bd522e22234dfd79" providerId="LiveId" clId="{15894EC0-A44F-48D2-B105-EBF532FC93CF}" dt="2025-01-13T00:58:58.093" v="841" actId="14100"/>
          <ac:cxnSpMkLst>
            <pc:docMk/>
            <pc:sldMk cId="2691707959" sldId="317"/>
            <ac:cxnSpMk id="50" creationId="{D04918B3-3E47-A4D8-C0F8-423BDBF8DDF2}"/>
          </ac:cxnSpMkLst>
        </pc:cxnChg>
        <pc:cxnChg chg="add mod">
          <ac:chgData name="Ron Keidar" userId="bd522e22234dfd79" providerId="LiveId" clId="{15894EC0-A44F-48D2-B105-EBF532FC93CF}" dt="2025-01-12T06:36:26.714" v="478" actId="14100"/>
          <ac:cxnSpMkLst>
            <pc:docMk/>
            <pc:sldMk cId="2691707959" sldId="317"/>
            <ac:cxnSpMk id="51" creationId="{FB2E90A0-62C4-C9D9-6FDA-51216E64B2F6}"/>
          </ac:cxnSpMkLst>
        </pc:cxnChg>
        <pc:cxnChg chg="add mod">
          <ac:chgData name="Ron Keidar" userId="bd522e22234dfd79" providerId="LiveId" clId="{15894EC0-A44F-48D2-B105-EBF532FC93CF}" dt="2025-01-12T06:40:04.437" v="492" actId="14100"/>
          <ac:cxnSpMkLst>
            <pc:docMk/>
            <pc:sldMk cId="2691707959" sldId="317"/>
            <ac:cxnSpMk id="75" creationId="{BFAD3DC8-87D2-307E-2947-7818BA0BF3D4}"/>
          </ac:cxnSpMkLst>
        </pc:cxnChg>
        <pc:cxnChg chg="add mod">
          <ac:chgData name="Ron Keidar" userId="bd522e22234dfd79" providerId="LiveId" clId="{15894EC0-A44F-48D2-B105-EBF532FC93CF}" dt="2025-01-13T00:55:20.256" v="754" actId="14100"/>
          <ac:cxnSpMkLst>
            <pc:docMk/>
            <pc:sldMk cId="2691707959" sldId="317"/>
            <ac:cxnSpMk id="112" creationId="{A5DB97EA-A370-AD2C-D727-C41239AE2244}"/>
          </ac:cxnSpMkLst>
        </pc:cxnChg>
        <pc:cxnChg chg="add mod">
          <ac:chgData name="Ron Keidar" userId="bd522e22234dfd79" providerId="LiveId" clId="{15894EC0-A44F-48D2-B105-EBF532FC93CF}" dt="2025-01-13T00:59:01.026" v="842" actId="14100"/>
          <ac:cxnSpMkLst>
            <pc:docMk/>
            <pc:sldMk cId="2691707959" sldId="317"/>
            <ac:cxnSpMk id="131" creationId="{12504C90-C9C1-F060-C6D1-BAF81C9D78F0}"/>
          </ac:cxnSpMkLst>
        </pc:cxnChg>
        <pc:cxnChg chg="mod">
          <ac:chgData name="Ron Keidar" userId="bd522e22234dfd79" providerId="LiveId" clId="{15894EC0-A44F-48D2-B105-EBF532FC93CF}" dt="2025-01-13T01:00:56.601" v="850" actId="14100"/>
          <ac:cxnSpMkLst>
            <pc:docMk/>
            <pc:sldMk cId="2691707959" sldId="317"/>
            <ac:cxnSpMk id="212" creationId="{987AAD12-3C16-FF6C-FCBE-CCADBA6A4E11}"/>
          </ac:cxnSpMkLst>
        </pc:cxnChg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6" creationId="{3C5D4EC4-6998-6072-0D2C-5FAA9921AE59}"/>
          </ac:spMkLst>
        </pc:spChg>
        <pc:spChg chg="add mod">
          <ac:chgData name="Ron Keidar" userId="bd522e22234dfd79" providerId="LiveId" clId="{15894EC0-A44F-48D2-B105-EBF532FC93CF}" dt="2025-01-11T01:45:40.055" v="54"/>
          <ac:spMkLst>
            <pc:docMk/>
            <pc:sldMk cId="1661920262" sldId="322"/>
            <ac:spMk id="7" creationId="{CC5174A9-3B26-4DE8-66A7-9856560C687A}"/>
          </ac:spMkLst>
        </pc:spChg>
        <pc:spChg chg="mod">
          <ac:chgData name="Ron Keidar" userId="bd522e22234dfd79" providerId="LiveId" clId="{15894EC0-A44F-48D2-B105-EBF532FC93CF}" dt="2025-01-10T05:25:47.480" v="32" actId="553"/>
          <ac:spMkLst>
            <pc:docMk/>
            <pc:sldMk cId="1661920262" sldId="322"/>
            <ac:spMk id="9" creationId="{51A6C49A-2E9F-071C-D8A6-A0F2EA849EB4}"/>
          </ac:spMkLst>
        </pc:spChg>
        <pc:spChg chg="add mod">
          <ac:chgData name="Ron Keidar" userId="bd522e22234dfd79" providerId="LiveId" clId="{15894EC0-A44F-48D2-B105-EBF532FC93CF}" dt="2025-01-11T01:47:14.497" v="179" actId="20577"/>
          <ac:spMkLst>
            <pc:docMk/>
            <pc:sldMk cId="1661920262" sldId="322"/>
            <ac:spMk id="20" creationId="{21A0C293-07C9-7C02-3899-7DD340105F2D}"/>
          </ac:spMkLst>
        </pc:sp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8" creationId="{40E98A72-B500-55CC-8978-BED2F9FF4ADB}"/>
          </ac:cxnSpMkLst>
        </pc:cxnChg>
        <pc:cxnChg chg="add mod">
          <ac:chgData name="Ron Keidar" userId="bd522e22234dfd79" providerId="LiveId" clId="{15894EC0-A44F-48D2-B105-EBF532FC93CF}" dt="2025-01-10T05:26:01.117" v="36" actId="14100"/>
          <ac:cxnSpMkLst>
            <pc:docMk/>
            <pc:sldMk cId="1661920262" sldId="322"/>
            <ac:cxnSpMk id="10" creationId="{B32DBC24-7BD8-1A78-4933-808AC3EB1741}"/>
          </ac:cxnSpMkLst>
        </pc:cxnChg>
        <pc:cxnChg chg="mod">
          <ac:chgData name="Ron Keidar" userId="bd522e22234dfd79" providerId="LiveId" clId="{15894EC0-A44F-48D2-B105-EBF532FC93CF}" dt="2025-01-10T05:25:47.480" v="32" actId="553"/>
          <ac:cxnSpMkLst>
            <pc:docMk/>
            <pc:sldMk cId="1661920262" sldId="322"/>
            <ac:cxnSpMk id="11" creationId="{CD79C408-F9AD-10C7-EFC3-92D18E60585C}"/>
          </ac:cxnSpMkLst>
        </pc:cxnChg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  <pc:spChg chg="add mod">
          <ac:chgData name="Ron Keidar" userId="bd522e22234dfd79" providerId="LiveId" clId="{15894EC0-A44F-48D2-B105-EBF532FC93CF}" dt="2025-01-11T01:59:46.423" v="347" actId="14100"/>
          <ac:spMkLst>
            <pc:docMk/>
            <pc:sldMk cId="3330304884" sldId="324"/>
            <ac:spMk id="6" creationId="{3309CE4C-DA86-961A-C74A-45C23A34E147}"/>
          </ac:spMkLst>
        </pc:spChg>
        <pc:spChg chg="mod">
          <ac:chgData name="Ron Keidar" userId="bd522e22234dfd79" providerId="LiveId" clId="{15894EC0-A44F-48D2-B105-EBF532FC93CF}" dt="2025-01-11T01:58:20.317" v="341" actId="14100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15894EC0-A44F-48D2-B105-EBF532FC93CF}" dt="2025-01-11T01:58:56.332" v="343"/>
          <ac:spMkLst>
            <pc:docMk/>
            <pc:sldMk cId="3330304884" sldId="324"/>
            <ac:spMk id="121" creationId="{8127D1CB-6B48-C292-1DAC-E9E00BDC02F2}"/>
          </ac:spMkLst>
        </pc:spChg>
        <pc:cxnChg chg="mod">
          <ac:chgData name="Ron Keidar" userId="bd522e22234dfd79" providerId="LiveId" clId="{15894EC0-A44F-48D2-B105-EBF532FC93CF}" dt="2025-01-11T01:58:20.317" v="341" actId="14100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15894EC0-A44F-48D2-B105-EBF532FC93CF}" dt="2025-01-11T01:58:27.748" v="342" actId="14100"/>
          <ac:cxnSpMkLst>
            <pc:docMk/>
            <pc:sldMk cId="3330304884" sldId="324"/>
            <ac:cxnSpMk id="123" creationId="{4F6FCCE7-4263-49C5-213A-81E4184FD24C}"/>
          </ac:cxnSpMkLst>
        </pc:cxnChg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  <pc:cxnChg chg="mod">
          <ac:chgData name="Ron Keidar" userId="bd522e22234dfd79" providerId="LiveId" clId="{15894EC0-A44F-48D2-B105-EBF532FC93CF}" dt="2025-01-11T05:04:57.498" v="472" actId="14100"/>
          <ac:cxnSpMkLst>
            <pc:docMk/>
            <pc:sldMk cId="2618883436" sldId="327"/>
            <ac:cxnSpMk id="93" creationId="{E8697800-467F-87C4-D19E-327F71668730}"/>
          </ac:cxnSpMkLst>
        </pc:cxnChg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  <pc:spChg chg="mod">
          <ac:chgData name="Ron Keidar" userId="bd522e22234dfd79" providerId="LiveId" clId="{15894EC0-A44F-48D2-B105-EBF532FC93CF}" dt="2025-01-11T01:53:27.980" v="264" actId="14100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15894EC0-A44F-48D2-B105-EBF532FC93CF}" dt="2025-01-11T01:52:40.200" v="257" actId="14100"/>
          <ac:spMkLst>
            <pc:docMk/>
            <pc:sldMk cId="1952724080" sldId="362"/>
            <ac:spMk id="4" creationId="{F3E52523-8665-92FF-081A-6FF9E5A42A70}"/>
          </ac:spMkLst>
        </pc:spChg>
        <pc:spChg chg="add 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" creationId="{CD3BD669-DB8D-23D0-00D3-693D3D32868F}"/>
          </ac:spMkLst>
        </pc:spChg>
        <pc:spChg chg="add mod">
          <ac:chgData name="Ron Keidar" userId="bd522e22234dfd79" providerId="LiveId" clId="{15894EC0-A44F-48D2-B105-EBF532FC93CF}" dt="2025-01-11T01:53:10.715" v="261" actId="1076"/>
          <ac:spMkLst>
            <pc:docMk/>
            <pc:sldMk cId="1952724080" sldId="362"/>
            <ac:spMk id="31" creationId="{6E293C1E-A7AE-D8F0-63AE-240177C98A2A}"/>
          </ac:spMkLst>
        </pc:spChg>
        <pc:spChg chg="add mod">
          <ac:chgData name="Ron Keidar" userId="bd522e22234dfd79" providerId="LiveId" clId="{15894EC0-A44F-48D2-B105-EBF532FC93CF}" dt="2025-01-11T01:51:24.552" v="237" actId="1076"/>
          <ac:spMkLst>
            <pc:docMk/>
            <pc:sldMk cId="1952724080" sldId="362"/>
            <ac:spMk id="37" creationId="{8B5D047C-60B2-6221-A38A-60A63B1AF264}"/>
          </ac:spMkLst>
        </pc:spChg>
        <pc:spChg chg="mod topLvl">
          <ac:chgData name="Ron Keidar" userId="bd522e22234dfd79" providerId="LiveId" clId="{15894EC0-A44F-48D2-B105-EBF532FC93CF}" dt="2025-01-11T01:52:01.141" v="252" actId="14100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15894EC0-A44F-48D2-B105-EBF532FC93CF}" dt="2025-01-11T01:59:11.612" v="344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15894EC0-A44F-48D2-B105-EBF532FC93CF}" dt="2025-01-11T01:50:31.415" v="202" actId="14100"/>
          <ac:spMkLst>
            <pc:docMk/>
            <pc:sldMk cId="1952724080" sldId="362"/>
            <ac:spMk id="82" creationId="{0D6E23AF-52E3-FC3E-7E30-AE3C17128290}"/>
          </ac:spMkLst>
        </pc:spChg>
        <pc:picChg chg="add mod ord">
          <ac:chgData name="Ron Keidar" userId="bd522e22234dfd79" providerId="LiveId" clId="{15894EC0-A44F-48D2-B105-EBF532FC93CF}" dt="2025-01-10T05:21:56.488" v="15" actId="166"/>
          <ac:picMkLst>
            <pc:docMk/>
            <pc:sldMk cId="1952724080" sldId="362"/>
            <ac:picMk id="24" creationId="{205B2491-A8D8-9CF2-D286-19D9D9D3BD14}"/>
          </ac:picMkLst>
        </pc:picChg>
        <pc:picChg chg="add mod">
          <ac:chgData name="Ron Keidar" userId="bd522e22234dfd79" providerId="LiveId" clId="{15894EC0-A44F-48D2-B105-EBF532FC93CF}" dt="2025-01-11T01:55:25.515" v="304" actId="1037"/>
          <ac:picMkLst>
            <pc:docMk/>
            <pc:sldMk cId="1952724080" sldId="362"/>
            <ac:picMk id="48" creationId="{3D04DF66-50FA-7AFC-3195-0C582804D6F6}"/>
          </ac:picMkLst>
        </pc:picChg>
        <pc:cxnChg chg="mod">
          <ac:chgData name="Ron Keidar" userId="bd522e22234dfd79" providerId="LiveId" clId="{15894EC0-A44F-48D2-B105-EBF532FC93CF}" dt="2025-01-11T01:53:27.980" v="264" actId="14100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1" creationId="{A91E07A5-BEBA-060A-50D7-CD770EA00D99}"/>
          </ac:cxnSpMkLst>
        </pc:cxnChg>
        <pc:cxnChg chg="add mod">
          <ac:chgData name="Ron Keidar" userId="bd522e22234dfd79" providerId="LiveId" clId="{15894EC0-A44F-48D2-B105-EBF532FC93CF}" dt="2025-01-11T01:52:40.200" v="257" actId="14100"/>
          <ac:cxnSpMkLst>
            <pc:docMk/>
            <pc:sldMk cId="1952724080" sldId="362"/>
            <ac:cxnSpMk id="26" creationId="{45D01820-0FA1-5A76-1AF0-AA240BDC9B1E}"/>
          </ac:cxnSpMkLst>
        </pc:cxnChg>
        <pc:cxnChg chg="add 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27" creationId="{4CD8F1A3-5349-0971-4917-454C91FB54D7}"/>
          </ac:cxnSpMkLst>
        </pc:cxnChg>
        <pc:cxnChg chg="mod">
          <ac:chgData name="Ron Keidar" userId="bd522e22234dfd79" providerId="LiveId" clId="{15894EC0-A44F-48D2-B105-EBF532FC93CF}" dt="2025-01-11T01:52:01.141" v="252" actId="14100"/>
          <ac:cxnSpMkLst>
            <pc:docMk/>
            <pc:sldMk cId="1952724080" sldId="362"/>
            <ac:cxnSpMk id="44" creationId="{52E879E8-32FD-26CC-828B-EBBA231C84F9}"/>
          </ac:cxnSpMkLst>
        </pc:cxnChg>
        <pc:cxnChg chg="add mod">
          <ac:chgData name="Ron Keidar" userId="bd522e22234dfd79" providerId="LiveId" clId="{15894EC0-A44F-48D2-B105-EBF532FC93CF}" dt="2025-01-11T01:54:48.139" v="282" actId="1035"/>
          <ac:cxnSpMkLst>
            <pc:docMk/>
            <pc:sldMk cId="1952724080" sldId="362"/>
            <ac:cxnSpMk id="64" creationId="{DA1B170B-1A2B-CFA3-B45F-1BAACAB59C19}"/>
          </ac:cxnSpMkLst>
        </pc:cxnChg>
        <pc:cxnChg chg="add mod">
          <ac:chgData name="Ron Keidar" userId="bd522e22234dfd79" providerId="LiveId" clId="{15894EC0-A44F-48D2-B105-EBF532FC93CF}" dt="2025-01-11T01:55:01.494" v="286" actId="14100"/>
          <ac:cxnSpMkLst>
            <pc:docMk/>
            <pc:sldMk cId="1952724080" sldId="362"/>
            <ac:cxnSpMk id="68" creationId="{777E152B-E191-1666-5182-5976417C7AFA}"/>
          </ac:cxnSpMkLst>
        </pc:cxnChg>
        <pc:cxnChg chg="add mod">
          <ac:chgData name="Ron Keidar" userId="bd522e22234dfd79" providerId="LiveId" clId="{15894EC0-A44F-48D2-B105-EBF532FC93CF}" dt="2025-01-11T01:55:47.061" v="309" actId="14100"/>
          <ac:cxnSpMkLst>
            <pc:docMk/>
            <pc:sldMk cId="1952724080" sldId="362"/>
            <ac:cxnSpMk id="75" creationId="{87F1544D-5D5D-FE17-05FC-87550D5BC684}"/>
          </ac:cxnSpMkLst>
        </pc:cxnChg>
        <pc:cxnChg chg="mod">
          <ac:chgData name="Ron Keidar" userId="bd522e22234dfd79" providerId="LiveId" clId="{15894EC0-A44F-48D2-B105-EBF532FC93CF}" dt="2025-01-11T01:50:31.415" v="202" actId="14100"/>
          <ac:cxnSpMkLst>
            <pc:docMk/>
            <pc:sldMk cId="1952724080" sldId="362"/>
            <ac:cxnSpMk id="91" creationId="{6F83FF02-5EA1-D054-A255-10B56826394D}"/>
          </ac:cxnSpMkLst>
        </pc:cxnChg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15894EC0-A44F-48D2-B105-EBF532FC93CF}" dt="2025-01-11T02:02:05.543" v="352" actId="1076"/>
          <ac:spMkLst>
            <pc:docMk/>
            <pc:sldMk cId="1475696406" sldId="373"/>
            <ac:spMk id="13" creationId="{3D6B5CAB-D9CD-3B58-CAAB-485D8B95E2B0}"/>
          </ac:spMkLst>
        </pc:spChg>
        <pc:spChg chg="add mod">
          <ac:chgData name="Ron Keidar" userId="bd522e22234dfd79" providerId="LiveId" clId="{15894EC0-A44F-48D2-B105-EBF532FC93CF}" dt="2025-01-11T02:02:15.447" v="355" actId="20577"/>
          <ac:spMkLst>
            <pc:docMk/>
            <pc:sldMk cId="1475696406" sldId="373"/>
            <ac:spMk id="14" creationId="{E4373F73-F428-BD28-6D19-FA6436259594}"/>
          </ac:spMkLst>
        </pc:spChg>
        <pc:spChg chg="add mod">
          <ac:chgData name="Ron Keidar" userId="bd522e22234dfd79" providerId="LiveId" clId="{15894EC0-A44F-48D2-B105-EBF532FC93CF}" dt="2025-01-11T02:02:27.728" v="358" actId="20577"/>
          <ac:spMkLst>
            <pc:docMk/>
            <pc:sldMk cId="1475696406" sldId="373"/>
            <ac:spMk id="15" creationId="{0DC00816-191E-7D15-77FC-3631EF499DDC}"/>
          </ac:spMkLst>
        </pc:spChg>
        <pc:spChg chg="add mod">
          <ac:chgData name="Ron Keidar" userId="bd522e22234dfd79" providerId="LiveId" clId="{15894EC0-A44F-48D2-B105-EBF532FC93CF}" dt="2025-01-11T02:02:39.335" v="361" actId="20577"/>
          <ac:spMkLst>
            <pc:docMk/>
            <pc:sldMk cId="1475696406" sldId="373"/>
            <ac:spMk id="16" creationId="{3ABA1407-C5D5-429A-394F-4FA47DA448D3}"/>
          </ac:spMkLst>
        </pc:spChg>
        <pc:spChg chg="add mod">
          <ac:chgData name="Ron Keidar" userId="bd522e22234dfd79" providerId="LiveId" clId="{15894EC0-A44F-48D2-B105-EBF532FC93CF}" dt="2025-01-11T02:02:50.964" v="364" actId="20577"/>
          <ac:spMkLst>
            <pc:docMk/>
            <pc:sldMk cId="1475696406" sldId="373"/>
            <ac:spMk id="17" creationId="{4E9AF1AC-429D-E7C8-52F5-C2F8A2CD87FE}"/>
          </ac:spMkLst>
        </pc:spChg>
        <pc:spChg chg="add mod">
          <ac:chgData name="Ron Keidar" userId="bd522e22234dfd79" providerId="LiveId" clId="{15894EC0-A44F-48D2-B105-EBF532FC93CF}" dt="2025-01-11T02:03:02.283" v="367" actId="20577"/>
          <ac:spMkLst>
            <pc:docMk/>
            <pc:sldMk cId="1475696406" sldId="373"/>
            <ac:spMk id="20" creationId="{D8EAFF01-C904-8F49-0D63-D4C9934FCD68}"/>
          </ac:spMkLst>
        </pc:spChg>
        <pc:spChg chg="add mod">
          <ac:chgData name="Ron Keidar" userId="bd522e22234dfd79" providerId="LiveId" clId="{15894EC0-A44F-48D2-B105-EBF532FC93CF}" dt="2025-01-11T02:03:21.026" v="372" actId="20577"/>
          <ac:spMkLst>
            <pc:docMk/>
            <pc:sldMk cId="1475696406" sldId="373"/>
            <ac:spMk id="21" creationId="{0BE1C985-080C-011B-B553-EC80914AA3FE}"/>
          </ac:spMkLst>
        </pc:spChg>
        <pc:spChg chg="add mod">
          <ac:chgData name="Ron Keidar" userId="bd522e22234dfd79" providerId="LiveId" clId="{15894EC0-A44F-48D2-B105-EBF532FC93CF}" dt="2025-01-11T02:03:57.506" v="381" actId="1076"/>
          <ac:spMkLst>
            <pc:docMk/>
            <pc:sldMk cId="1475696406" sldId="373"/>
            <ac:spMk id="22" creationId="{A1611560-068D-C089-7780-AA2E88561923}"/>
          </ac:spMkLst>
        </pc:spChg>
        <pc:spChg chg="add mod">
          <ac:chgData name="Ron Keidar" userId="bd522e22234dfd79" providerId="LiveId" clId="{15894EC0-A44F-48D2-B105-EBF532FC93CF}" dt="2025-01-11T02:03:46.141" v="380" actId="1076"/>
          <ac:spMkLst>
            <pc:docMk/>
            <pc:sldMk cId="1475696406" sldId="373"/>
            <ac:spMk id="23" creationId="{EB68170A-172F-78AE-374F-713AE0564104}"/>
          </ac:spMkLst>
        </pc:spChg>
        <pc:spChg chg="mod">
          <ac:chgData name="Ron Keidar" userId="bd522e22234dfd79" providerId="LiveId" clId="{15894EC0-A44F-48D2-B105-EBF532FC93CF}" dt="2025-01-10T05:18:49.931" v="2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15894EC0-A44F-48D2-B105-EBF532FC93CF}" dt="2025-01-11T02:04:39.699" v="389" actId="1076"/>
          <ac:spMkLst>
            <pc:docMk/>
            <pc:sldMk cId="1475696406" sldId="373"/>
            <ac:spMk id="28" creationId="{CE1A82F9-6889-4A1E-8EF1-E29BE4C4A183}"/>
          </ac:spMkLst>
        </pc:spChg>
        <pc:spChg chg="add mod">
          <ac:chgData name="Ron Keidar" userId="bd522e22234dfd79" providerId="LiveId" clId="{15894EC0-A44F-48D2-B105-EBF532FC93CF}" dt="2025-01-11T02:04:32.810" v="388" actId="20577"/>
          <ac:spMkLst>
            <pc:docMk/>
            <pc:sldMk cId="1475696406" sldId="373"/>
            <ac:spMk id="29" creationId="{95467415-B22A-285A-5DC9-237612821141}"/>
          </ac:spMkLst>
        </pc:spChg>
        <pc:spChg chg="add mod">
          <ac:chgData name="Ron Keidar" userId="bd522e22234dfd79" providerId="LiveId" clId="{15894EC0-A44F-48D2-B105-EBF532FC93CF}" dt="2025-01-11T02:04:50.779" v="392" actId="20577"/>
          <ac:spMkLst>
            <pc:docMk/>
            <pc:sldMk cId="1475696406" sldId="373"/>
            <ac:spMk id="30" creationId="{AF769E2B-F85C-4672-650E-38FA64A42E31}"/>
          </ac:spMkLst>
        </pc:spChg>
        <pc:spChg chg="add mod">
          <ac:chgData name="Ron Keidar" userId="bd522e22234dfd79" providerId="LiveId" clId="{15894EC0-A44F-48D2-B105-EBF532FC93CF}" dt="2025-01-11T02:05:58.085" v="405" actId="1038"/>
          <ac:spMkLst>
            <pc:docMk/>
            <pc:sldMk cId="1475696406" sldId="373"/>
            <ac:spMk id="31" creationId="{F4137D3A-CE01-AA18-F756-1FF0BB56D572}"/>
          </ac:spMkLst>
        </pc:spChg>
        <pc:spChg chg="add mod">
          <ac:chgData name="Ron Keidar" userId="bd522e22234dfd79" providerId="LiveId" clId="{15894EC0-A44F-48D2-B105-EBF532FC93CF}" dt="2025-01-11T02:05:50.973" v="402" actId="20577"/>
          <ac:spMkLst>
            <pc:docMk/>
            <pc:sldMk cId="1475696406" sldId="373"/>
            <ac:spMk id="33" creationId="{09DCB34A-9B2B-BF03-E59D-949EEA62957A}"/>
          </ac:spMkLst>
        </pc:spChg>
        <pc:spChg chg="add mod">
          <ac:chgData name="Ron Keidar" userId="bd522e22234dfd79" providerId="LiveId" clId="{15894EC0-A44F-48D2-B105-EBF532FC93CF}" dt="2025-01-11T02:06:19.122" v="471" actId="20577"/>
          <ac:spMkLst>
            <pc:docMk/>
            <pc:sldMk cId="1475696406" sldId="373"/>
            <ac:spMk id="34" creationId="{6F0057A7-FDA8-6E02-319B-7DA4A483ADDB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39" creationId="{62B7735F-5DA0-266E-FF3B-6D8E9892D501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40" creationId="{F0F9730E-F8A0-2D72-A22A-AC82CC59EB16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3" creationId="{874D7163-FD97-088D-2DFD-F92FB5E0650F}"/>
          </ac:spMkLst>
        </pc:spChg>
        <pc:spChg chg="mod">
          <ac:chgData name="Ron Keidar" userId="bd522e22234dfd79" providerId="LiveId" clId="{15894EC0-A44F-48D2-B105-EBF532FC93CF}" dt="2025-01-13T00:56:32.926" v="764" actId="14100"/>
          <ac:spMkLst>
            <pc:docMk/>
            <pc:sldMk cId="1475696406" sldId="373"/>
            <ac:spMk id="65" creationId="{5DBF0672-0AD4-1770-7B7A-FEAB21FB53E6}"/>
          </ac:spMkLst>
        </pc:spChg>
        <pc:spChg chg="mod">
          <ac:chgData name="Ron Keidar" userId="bd522e22234dfd79" providerId="LiveId" clId="{15894EC0-A44F-48D2-B105-EBF532FC93CF}" dt="2025-01-11T01:48:18.219" v="191" actId="14100"/>
          <ac:spMkLst>
            <pc:docMk/>
            <pc:sldMk cId="1475696406" sldId="373"/>
            <ac:spMk id="101" creationId="{9687584D-D960-F980-61C4-DEF46DC4C243}"/>
          </ac:spMkLst>
        </pc:sp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1" creationId="{E0315F48-1E26-5F11-36A6-AF9B82F60E26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90" creationId="{3D4BD053-1D17-7C72-D5A6-D42753390E9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08" creationId="{4BCC26B1-2BE2-E09A-C1E5-84814E5A3E18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27" creationId="{22AB0ABB-B1CC-9D27-8622-939FCAB959A2}"/>
          </ac:cxnSpMkLst>
        </pc:cxnChg>
        <pc:cxnChg chg="mod">
          <ac:chgData name="Ron Keidar" userId="bd522e22234dfd79" providerId="LiveId" clId="{15894EC0-A44F-48D2-B105-EBF532FC93CF}" dt="2025-01-13T00:56:32.926" v="764" actId="14100"/>
          <ac:cxnSpMkLst>
            <pc:docMk/>
            <pc:sldMk cId="1475696406" sldId="373"/>
            <ac:cxnSpMk id="130" creationId="{6313E40D-32D4-752D-748F-999081442E4E}"/>
          </ac:cxnSpMkLst>
        </pc:cxnChg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custSel addSld delSld modSld sldOrd addSection modSection">
      <pc:chgData name="Gil Keidar" userId="39bab330baa1541e" providerId="LiveId" clId="{C34B1AE7-ADC7-493B-9C27-8DBF5603B68C}" dt="2025-03-12T20:23:43.637" v="1913" actId="404"/>
      <pc:docMkLst>
        <pc:docMk/>
      </pc:docMkLst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  <pc:spChg chg="mod">
          <ac:chgData name="Gil Keidar" userId="39bab330baa1541e" providerId="LiveId" clId="{C34B1AE7-ADC7-493B-9C27-8DBF5603B68C}" dt="2025-02-21T06:14:52.846" v="105" actId="20577"/>
          <ac:spMkLst>
            <pc:docMk/>
            <pc:sldMk cId="3913557010" sldId="326"/>
            <ac:spMk id="67" creationId="{294E4708-B74D-1E94-9409-4D07C1136582}"/>
          </ac:spMkLst>
        </pc:spChg>
        <pc:grpChg chg="ord">
          <ac:chgData name="Gil Keidar" userId="39bab330baa1541e" providerId="LiveId" clId="{C34B1AE7-ADC7-493B-9C27-8DBF5603B68C}" dt="2025-02-21T06:16:14.085" v="113" actId="167"/>
          <ac:grpSpMkLst>
            <pc:docMk/>
            <pc:sldMk cId="3913557010" sldId="326"/>
            <ac:grpSpMk id="14" creationId="{10EB6011-8417-E5C8-0D15-178F50E34FBE}"/>
          </ac:grpSpMkLst>
        </pc:grpChg>
        <pc:cxnChg chg="add mod ord">
          <ac:chgData name="Gil Keidar" userId="39bab330baa1541e" providerId="LiveId" clId="{C34B1AE7-ADC7-493B-9C27-8DBF5603B68C}" dt="2025-02-21T06:16:23.497" v="115" actId="14100"/>
          <ac:cxnSpMkLst>
            <pc:docMk/>
            <pc:sldMk cId="3913557010" sldId="326"/>
            <ac:cxnSpMk id="4" creationId="{57120641-9866-8C39-E31B-12CC4959EB91}"/>
          </ac:cxnSpMkLst>
        </pc:cxn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  <pc:spChg chg="mod">
          <ac:chgData name="Gil Keidar" userId="39bab330baa1541e" providerId="LiveId" clId="{C34B1AE7-ADC7-493B-9C27-8DBF5603B68C}" dt="2025-02-21T06:03:27.136" v="89" actId="122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Gil Keidar" userId="39bab330baa1541e" providerId="LiveId" clId="{C34B1AE7-ADC7-493B-9C27-8DBF5603B68C}" dt="2025-02-21T06:06:15.579" v="93" actId="20577"/>
          <ac:spMkLst>
            <pc:docMk/>
            <pc:sldMk cId="3086040248" sldId="331"/>
            <ac:spMk id="82" creationId="{72704A7F-9D9C-52F6-8DC9-1EFDC6ADB09B}"/>
          </ac:spMkLst>
        </pc:spChg>
        <pc:cxnChg chg="mod">
          <ac:chgData name="Gil Keidar" userId="39bab330baa1541e" providerId="LiveId" clId="{C34B1AE7-ADC7-493B-9C27-8DBF5603B68C}" dt="2025-02-21T06:03:55.859" v="91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Gil Keidar" userId="39bab330baa1541e" providerId="LiveId" clId="{C34B1AE7-ADC7-493B-9C27-8DBF5603B68C}" dt="2025-02-21T06:03:39.863" v="90" actId="14100"/>
          <ac:cxnSpMkLst>
            <pc:docMk/>
            <pc:sldMk cId="3086040248" sldId="331"/>
            <ac:cxnSpMk id="58" creationId="{498C85E5-8571-2544-E491-28C361A7C184}"/>
          </ac:cxnSpMkLst>
        </pc:cxn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  <pc:spChg chg="mod">
          <ac:chgData name="Gil Keidar" userId="39bab330baa1541e" providerId="LiveId" clId="{C34B1AE7-ADC7-493B-9C27-8DBF5603B68C}" dt="2025-02-21T06:23:08.183" v="116" actId="20577"/>
          <ac:spMkLst>
            <pc:docMk/>
            <pc:sldMk cId="372413896" sldId="371"/>
            <ac:spMk id="6" creationId="{1687C041-73B3-9204-C55D-DFC55454B35E}"/>
          </ac:spMkLst>
        </pc:spChg>
        <pc:spChg chg="mod">
          <ac:chgData name="Gil Keidar" userId="39bab330baa1541e" providerId="LiveId" clId="{C34B1AE7-ADC7-493B-9C27-8DBF5603B68C}" dt="2025-02-21T06:23:12.588" v="118" actId="20577"/>
          <ac:spMkLst>
            <pc:docMk/>
            <pc:sldMk cId="372413896" sldId="371"/>
            <ac:spMk id="12" creationId="{A61B121D-D10B-D47A-3E6F-CC5B64FACA30}"/>
          </ac:spMkLst>
        </pc:spChg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  <pc:spChg chg="mod">
          <ac:chgData name="Gil Keidar" userId="39bab330baa1541e" providerId="LiveId" clId="{C34B1AE7-ADC7-493B-9C27-8DBF5603B68C}" dt="2025-02-21T06:26:16.136" v="171" actId="20577"/>
          <ac:spMkLst>
            <pc:docMk/>
            <pc:sldMk cId="1475696406" sldId="373"/>
            <ac:spMk id="5" creationId="{2299A093-AA40-36BB-7811-FACF4A627CE0}"/>
          </ac:spMkLst>
        </pc:spChg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del">
          <ac:chgData name="Gil Keidar" userId="39bab330baa1541e" providerId="LiveId" clId="{C34B1AE7-ADC7-493B-9C27-8DBF5603B68C}" dt="2025-03-12T05:38:07.059" v="179" actId="478"/>
          <ac:spMkLst>
            <pc:docMk/>
            <pc:sldMk cId="420809124" sldId="374"/>
            <ac:spMk id="2" creationId="{BA3F8EAA-3956-BCD0-8BB1-050612F63939}"/>
          </ac:spMkLst>
        </pc:spChg>
        <pc:spChg chg="del">
          <ac:chgData name="Gil Keidar" userId="39bab330baa1541e" providerId="LiveId" clId="{C34B1AE7-ADC7-493B-9C27-8DBF5603B68C}" dt="2025-03-12T05:38:05.929" v="178" actId="478"/>
          <ac:spMkLst>
            <pc:docMk/>
            <pc:sldMk cId="420809124" sldId="374"/>
            <ac:spMk id="3" creationId="{E5E71794-7C0B-89E3-D383-82CC64741F0B}"/>
          </ac:spMkLst>
        </pc:spChg>
        <pc:spChg chg="add mod">
          <ac:chgData name="Gil Keidar" userId="39bab330baa1541e" providerId="LiveId" clId="{C34B1AE7-ADC7-493B-9C27-8DBF5603B68C}" dt="2025-03-12T05:38:11.378" v="180"/>
          <ac:spMkLst>
            <pc:docMk/>
            <pc:sldMk cId="420809124" sldId="374"/>
            <ac:spMk id="4" creationId="{BB4CB570-06E9-45FD-F2C9-F66C3D8E99D8}"/>
          </ac:spMkLst>
        </pc:spChg>
        <pc:spChg chg="add mod">
          <ac:chgData name="Gil Keidar" userId="39bab330baa1541e" providerId="LiveId" clId="{C34B1AE7-ADC7-493B-9C27-8DBF5603B68C}" dt="2025-03-12T05:38:18.216" v="181"/>
          <ac:spMkLst>
            <pc:docMk/>
            <pc:sldMk cId="420809124" sldId="374"/>
            <ac:spMk id="5" creationId="{79042D2B-156E-688B-72C1-61853B5D1A8A}"/>
          </ac:spMkLst>
        </pc:spChg>
        <pc:spChg chg="add mod">
          <ac:chgData name="Gil Keidar" userId="39bab330baa1541e" providerId="LiveId" clId="{C34B1AE7-ADC7-493B-9C27-8DBF5603B68C}" dt="2025-03-12T05:38:23.511" v="182"/>
          <ac:spMkLst>
            <pc:docMk/>
            <pc:sldMk cId="420809124" sldId="374"/>
            <ac:spMk id="6" creationId="{DB3D9105-E9FC-0E83-18B4-88A9632DE111}"/>
          </ac:spMkLst>
        </pc:spChg>
        <pc:spChg chg="add mod">
          <ac:chgData name="Gil Keidar" userId="39bab330baa1541e" providerId="LiveId" clId="{C34B1AE7-ADC7-493B-9C27-8DBF5603B68C}" dt="2025-03-12T05:38:44.025" v="185"/>
          <ac:spMkLst>
            <pc:docMk/>
            <pc:sldMk cId="420809124" sldId="374"/>
            <ac:spMk id="7" creationId="{F0BCC3C9-E7DC-7FEA-7A42-F625A8CE42DE}"/>
          </ac:spMkLst>
        </pc:spChg>
        <pc:spChg chg="add mod">
          <ac:chgData name="Gil Keidar" userId="39bab330baa1541e" providerId="LiveId" clId="{C34B1AE7-ADC7-493B-9C27-8DBF5603B68C}" dt="2025-03-12T05:38:58.568" v="186"/>
          <ac:spMkLst>
            <pc:docMk/>
            <pc:sldMk cId="420809124" sldId="374"/>
            <ac:spMk id="8" creationId="{1FCC4721-A8AC-7398-4F7A-12330B233AA2}"/>
          </ac:spMkLst>
        </pc:spChg>
        <pc:spChg chg="add mod">
          <ac:chgData name="Gil Keidar" userId="39bab330baa1541e" providerId="LiveId" clId="{C34B1AE7-ADC7-493B-9C27-8DBF5603B68C}" dt="2025-03-12T05:38:59.844" v="188"/>
          <ac:spMkLst>
            <pc:docMk/>
            <pc:sldMk cId="420809124" sldId="374"/>
            <ac:spMk id="9" creationId="{D66826CC-0A7A-C766-1078-E0762C42CD56}"/>
          </ac:spMkLst>
        </pc:spChg>
        <pc:spChg chg="add mod">
          <ac:chgData name="Gil Keidar" userId="39bab330baa1541e" providerId="LiveId" clId="{C34B1AE7-ADC7-493B-9C27-8DBF5603B68C}" dt="2025-03-12T05:39:16.239" v="192"/>
          <ac:spMkLst>
            <pc:docMk/>
            <pc:sldMk cId="420809124" sldId="374"/>
            <ac:spMk id="11" creationId="{5A2674A7-05AF-3423-4769-CF4489B7A715}"/>
          </ac:spMkLst>
        </pc:spChg>
        <pc:spChg chg="add del mod">
          <ac:chgData name="Gil Keidar" userId="39bab330baa1541e" providerId="LiveId" clId="{C34B1AE7-ADC7-493B-9C27-8DBF5603B68C}" dt="2025-03-12T05:40:05.270" v="204" actId="478"/>
          <ac:spMkLst>
            <pc:docMk/>
            <pc:sldMk cId="420809124" sldId="374"/>
            <ac:spMk id="12" creationId="{C5F471CD-AAAB-4864-DC08-74AFEC274CA1}"/>
          </ac:spMkLst>
        </pc:spChg>
        <pc:spChg chg="add mod">
          <ac:chgData name="Gil Keidar" userId="39bab330baa1541e" providerId="LiveId" clId="{C34B1AE7-ADC7-493B-9C27-8DBF5603B68C}" dt="2025-03-12T05:39:55.598" v="198"/>
          <ac:spMkLst>
            <pc:docMk/>
            <pc:sldMk cId="420809124" sldId="374"/>
            <ac:spMk id="13" creationId="{0E877F05-BB07-765B-22FA-2BA6BA306D93}"/>
          </ac:spMkLst>
        </pc:spChg>
        <pc:spChg chg="add del mod">
          <ac:chgData name="Gil Keidar" userId="39bab330baa1541e" providerId="LiveId" clId="{C34B1AE7-ADC7-493B-9C27-8DBF5603B68C}" dt="2025-03-12T05:40:07.487" v="205" actId="478"/>
          <ac:spMkLst>
            <pc:docMk/>
            <pc:sldMk cId="420809124" sldId="374"/>
            <ac:spMk id="15" creationId="{A3CD1858-10A9-9AFF-1AFA-35CEED3E3EF0}"/>
          </ac:spMkLst>
        </pc:spChg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del mod">
          <ac:chgData name="Gil Keidar" userId="39bab330baa1541e" providerId="LiveId" clId="{C34B1AE7-ADC7-493B-9C27-8DBF5603B68C}" dt="2025-03-12T05:42:40.054" v="305" actId="478"/>
          <ac:spMkLst>
            <pc:docMk/>
            <pc:sldMk cId="420809124" sldId="374"/>
            <ac:spMk id="22" creationId="{B288A173-FD16-EBA1-F6F9-1674C1D9CA5A}"/>
          </ac:spMkLst>
        </pc:spChg>
        <pc:spChg chg="add del mod">
          <ac:chgData name="Gil Keidar" userId="39bab330baa1541e" providerId="LiveId" clId="{C34B1AE7-ADC7-493B-9C27-8DBF5603B68C}" dt="2025-03-12T05:42:46.549" v="307" actId="478"/>
          <ac:spMkLst>
            <pc:docMk/>
            <pc:sldMk cId="420809124" sldId="374"/>
            <ac:spMk id="23" creationId="{2F46DBE6-1E89-2FD5-EADC-9BE7DF436BFA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picChg chg="add del mod">
          <ac:chgData name="Gil Keidar" userId="39bab330baa1541e" providerId="LiveId" clId="{C34B1AE7-ADC7-493B-9C27-8DBF5603B68C}" dt="2025-03-12T05:39:10.282" v="191" actId="478"/>
          <ac:picMkLst>
            <pc:docMk/>
            <pc:sldMk cId="420809124" sldId="374"/>
            <ac:picMk id="10" creationId="{A2DF713B-C574-A0BC-F128-A9552E87E200}"/>
          </ac:picMkLst>
        </pc:picChg>
        <pc:picChg chg="add del mod">
          <ac:chgData name="Gil Keidar" userId="39bab330baa1541e" providerId="LiveId" clId="{C34B1AE7-ADC7-493B-9C27-8DBF5603B68C}" dt="2025-03-12T05:41:01.809" v="234" actId="478"/>
          <ac:picMkLst>
            <pc:docMk/>
            <pc:sldMk cId="420809124" sldId="374"/>
            <ac:picMk id="17" creationId="{CCC4C510-C3EB-FF4A-0309-A1A03EACB6E2}"/>
          </ac:picMkLst>
        </pc:picChg>
        <pc:cxnChg chg="add del">
          <ac:chgData name="Gil Keidar" userId="39bab330baa1541e" providerId="LiveId" clId="{C34B1AE7-ADC7-493B-9C27-8DBF5603B68C}" dt="2025-03-12T05:46:33.433" v="1118" actId="11529"/>
          <ac:cxnSpMkLst>
            <pc:docMk/>
            <pc:sldMk cId="420809124" sldId="374"/>
            <ac:cxnSpMk id="26" creationId="{45A01195-EC0B-F92C-E88F-300634390CE3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  <pc:cxnChg chg="mod">
          <ac:chgData name="Ron Keidar" userId="bd522e22234dfd79" providerId="LiveId" clId="{BB0DB6E9-9B02-49C2-97E6-4EC2BBC5E76F}" dt="2025-01-07T01:27:15.577" v="563" actId="14100"/>
          <ac:cxnSpMkLst>
            <pc:docMk/>
            <pc:sldMk cId="3086040248" sldId="331"/>
            <ac:cxnSpMk id="11" creationId="{A24A2167-CE49-E7FF-8A84-14BD74649DDD}"/>
          </ac:cxnSpMkLst>
        </pc:cxnChg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  <pc:spChg chg="mod">
          <ac:chgData name="Ron Keidar" userId="bd522e22234dfd79" providerId="LiveId" clId="{BB0DB6E9-9B02-49C2-97E6-4EC2BBC5E76F}" dt="2025-01-02T22:10:50.038" v="62" actId="20577"/>
          <ac:spMkLst>
            <pc:docMk/>
            <pc:sldMk cId="1475696406" sldId="373"/>
            <ac:spMk id="2" creationId="{E7FAD0B6-5608-2764-C2B7-A2DF02620DF1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3" creationId="{AF9B160E-9D76-32A4-E63B-76339AE9C884}"/>
          </ac:spMkLst>
        </pc:spChg>
        <pc:spChg chg="add mod">
          <ac:chgData name="Ron Keidar" userId="bd522e22234dfd79" providerId="LiveId" clId="{BB0DB6E9-9B02-49C2-97E6-4EC2BBC5E76F}" dt="2025-01-05T02:23:19.554" v="351" actId="404"/>
          <ac:spMkLst>
            <pc:docMk/>
            <pc:sldMk cId="1475696406" sldId="373"/>
            <ac:spMk id="4" creationId="{DA6104FC-BB15-A707-3531-91A8CB4426C6}"/>
          </ac:spMkLst>
        </pc:spChg>
        <pc:spChg chg="add mod">
          <ac:chgData name="Ron Keidar" userId="bd522e22234dfd79" providerId="LiveId" clId="{BB0DB6E9-9B02-49C2-97E6-4EC2BBC5E76F}" dt="2025-01-05T02:24:53.371" v="427" actId="1038"/>
          <ac:spMkLst>
            <pc:docMk/>
            <pc:sldMk cId="1475696406" sldId="373"/>
            <ac:spMk id="5" creationId="{2299A093-AA40-36BB-7811-FACF4A627CE0}"/>
          </ac:spMkLst>
        </pc:spChg>
        <pc:spChg chg="mod">
          <ac:chgData name="Ron Keidar" userId="bd522e22234dfd79" providerId="LiveId" clId="{BB0DB6E9-9B02-49C2-97E6-4EC2BBC5E76F}" dt="2025-01-07T01:54:38.909" v="1017" actId="1035"/>
          <ac:spMkLst>
            <pc:docMk/>
            <pc:sldMk cId="1475696406" sldId="373"/>
            <ac:spMk id="8" creationId="{380C7826-9AA5-DFA3-2443-7F4C3127ADCB}"/>
          </ac:spMkLst>
        </pc:spChg>
        <pc:spChg chg="add mod">
          <ac:chgData name="Ron Keidar" userId="bd522e22234dfd79" providerId="LiveId" clId="{BB0DB6E9-9B02-49C2-97E6-4EC2BBC5E76F}" dt="2025-01-07T01:53:15.370" v="978" actId="1036"/>
          <ac:spMkLst>
            <pc:docMk/>
            <pc:sldMk cId="1475696406" sldId="373"/>
            <ac:spMk id="9" creationId="{4A0FA895-18B9-B403-7FA0-7226ABBD071B}"/>
          </ac:spMkLst>
        </pc:spChg>
        <pc:spChg chg="add mod">
          <ac:chgData name="Ron Keidar" userId="bd522e22234dfd79" providerId="LiveId" clId="{BB0DB6E9-9B02-49C2-97E6-4EC2BBC5E76F}" dt="2025-01-05T02:24:12.860" v="371" actId="1076"/>
          <ac:spMkLst>
            <pc:docMk/>
            <pc:sldMk cId="1475696406" sldId="373"/>
            <ac:spMk id="25" creationId="{4FBC4C8E-C823-DB68-8568-97B2913B22AC}"/>
          </ac:spMkLst>
        </pc:spChg>
        <pc:spChg chg="add mod">
          <ac:chgData name="Ron Keidar" userId="bd522e22234dfd79" providerId="LiveId" clId="{BB0DB6E9-9B02-49C2-97E6-4EC2BBC5E76F}" dt="2025-01-05T02:24:59.268" v="437" actId="1038"/>
          <ac:spMkLst>
            <pc:docMk/>
            <pc:sldMk cId="1475696406" sldId="373"/>
            <ac:spMk id="26" creationId="{664EC917-16DF-9256-BD3E-9FEE5255476D}"/>
          </ac:spMkLst>
        </pc:spChg>
        <pc:spChg chg="add mod">
          <ac:chgData name="Ron Keidar" userId="bd522e22234dfd79" providerId="LiveId" clId="{BB0DB6E9-9B02-49C2-97E6-4EC2BBC5E76F}" dt="2025-01-05T02:25:12.135" v="446" actId="20577"/>
          <ac:spMkLst>
            <pc:docMk/>
            <pc:sldMk cId="1475696406" sldId="373"/>
            <ac:spMk id="27" creationId="{104B109F-F8A2-5957-FF33-181CA1A07684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39" creationId="{62B7735F-5DA0-266E-FF3B-6D8E9892D501}"/>
          </ac:spMkLst>
        </pc:spChg>
        <pc:spChg chg="add mod">
          <ac:chgData name="Ron Keidar" userId="bd522e22234dfd79" providerId="LiveId" clId="{BB0DB6E9-9B02-49C2-97E6-4EC2BBC5E76F}" dt="2025-01-07T01:47:29.511" v="826" actId="403"/>
          <ac:spMkLst>
            <pc:docMk/>
            <pc:sldMk cId="1475696406" sldId="373"/>
            <ac:spMk id="40" creationId="{F0F9730E-F8A0-2D72-A22A-AC82CC59EB16}"/>
          </ac:spMkLst>
        </pc:spChg>
        <pc:spChg chg="add mod ord">
          <ac:chgData name="Ron Keidar" userId="bd522e22234dfd79" providerId="LiveId" clId="{BB0DB6E9-9B02-49C2-97E6-4EC2BBC5E76F}" dt="2025-01-07T01:36:16.707" v="619" actId="166"/>
          <ac:spMkLst>
            <pc:docMk/>
            <pc:sldMk cId="1475696406" sldId="373"/>
            <ac:spMk id="47" creationId="{80B0689C-8543-66E9-9E36-79FFE7D994E0}"/>
          </ac:spMkLst>
        </pc:spChg>
        <pc:spChg chg="add mod ord">
          <ac:chgData name="Ron Keidar" userId="bd522e22234dfd79" providerId="LiveId" clId="{BB0DB6E9-9B02-49C2-97E6-4EC2BBC5E76F}" dt="2025-01-07T01:22:00.283" v="530" actId="14100"/>
          <ac:spMkLst>
            <pc:docMk/>
            <pc:sldMk cId="1475696406" sldId="373"/>
            <ac:spMk id="49" creationId="{3362581C-A9DA-D0B6-9F04-7985BD8589AE}"/>
          </ac:spMkLst>
        </pc:spChg>
        <pc:spChg chg="add mod">
          <ac:chgData name="Ron Keidar" userId="bd522e22234dfd79" providerId="LiveId" clId="{BB0DB6E9-9B02-49C2-97E6-4EC2BBC5E76F}" dt="2025-01-07T01:50:50.985" v="874" actId="1035"/>
          <ac:spMkLst>
            <pc:docMk/>
            <pc:sldMk cId="1475696406" sldId="373"/>
            <ac:spMk id="63" creationId="{874D7163-FD97-088D-2DFD-F92FB5E0650F}"/>
          </ac:spMkLst>
        </pc:spChg>
        <pc:spChg chg="add mod">
          <ac:chgData name="Ron Keidar" userId="bd522e22234dfd79" providerId="LiveId" clId="{BB0DB6E9-9B02-49C2-97E6-4EC2BBC5E76F}" dt="2025-01-07T01:53:20.007" v="1000" actId="1036"/>
          <ac:spMkLst>
            <pc:docMk/>
            <pc:sldMk cId="1475696406" sldId="373"/>
            <ac:spMk id="65" creationId="{5DBF0672-0AD4-1770-7B7A-FEAB21FB53E6}"/>
          </ac:spMkLst>
        </pc:spChg>
        <pc:spChg chg="add mod">
          <ac:chgData name="Ron Keidar" userId="bd522e22234dfd79" providerId="LiveId" clId="{BB0DB6E9-9B02-49C2-97E6-4EC2BBC5E76F}" dt="2025-01-07T01:33:02.021" v="605" actId="1037"/>
          <ac:spMkLst>
            <pc:docMk/>
            <pc:sldMk cId="1475696406" sldId="373"/>
            <ac:spMk id="67" creationId="{2BFD8AF4-CC60-CFBB-AFF1-2AC7FDFA2ED6}"/>
          </ac:spMkLst>
        </pc:spChg>
        <pc:spChg chg="add mod">
          <ac:chgData name="Ron Keidar" userId="bd522e22234dfd79" providerId="LiveId" clId="{BB0DB6E9-9B02-49C2-97E6-4EC2BBC5E76F}" dt="2025-01-07T01:44:18.312" v="794" actId="1076"/>
          <ac:spMkLst>
            <pc:docMk/>
            <pc:sldMk cId="1475696406" sldId="373"/>
            <ac:spMk id="70" creationId="{AE8F968C-2EBB-242D-3F5D-6005718F18EC}"/>
          </ac:spMkLst>
        </pc:spChg>
        <pc:spChg chg="add mod">
          <ac:chgData name="Ron Keidar" userId="bd522e22234dfd79" providerId="LiveId" clId="{BB0DB6E9-9B02-49C2-97E6-4EC2BBC5E76F}" dt="2025-01-07T01:40:57.112" v="678" actId="1035"/>
          <ac:spMkLst>
            <pc:docMk/>
            <pc:sldMk cId="1475696406" sldId="373"/>
            <ac:spMk id="73" creationId="{4DF1FEEB-59F5-D247-9EF9-314D93B80B89}"/>
          </ac:spMkLst>
        </pc:spChg>
        <pc:spChg chg="add mod">
          <ac:chgData name="Ron Keidar" userId="bd522e22234dfd79" providerId="LiveId" clId="{BB0DB6E9-9B02-49C2-97E6-4EC2BBC5E76F}" dt="2025-01-07T01:40:51.295" v="676" actId="1036"/>
          <ac:spMkLst>
            <pc:docMk/>
            <pc:sldMk cId="1475696406" sldId="373"/>
            <ac:spMk id="74" creationId="{91B75D4D-229F-7F97-D69A-D201CC8DCF68}"/>
          </ac:spMkLst>
        </pc:spChg>
        <pc:spChg chg="add mod">
          <ac:chgData name="Ron Keidar" userId="bd522e22234dfd79" providerId="LiveId" clId="{BB0DB6E9-9B02-49C2-97E6-4EC2BBC5E76F}" dt="2025-01-07T01:39:37.512" v="657" actId="1035"/>
          <ac:spMkLst>
            <pc:docMk/>
            <pc:sldMk cId="1475696406" sldId="373"/>
            <ac:spMk id="75" creationId="{6A03F9B3-85E4-E55D-1B0D-C315D4329BFD}"/>
          </ac:spMkLst>
        </pc:spChg>
        <pc:spChg chg="add mod">
          <ac:chgData name="Ron Keidar" userId="bd522e22234dfd79" providerId="LiveId" clId="{BB0DB6E9-9B02-49C2-97E6-4EC2BBC5E76F}" dt="2025-01-07T01:36:47.418" v="626" actId="1037"/>
          <ac:spMkLst>
            <pc:docMk/>
            <pc:sldMk cId="1475696406" sldId="373"/>
            <ac:spMk id="79" creationId="{5D2D7702-C96C-3A0E-0A48-0960559F328C}"/>
          </ac:spMkLst>
        </pc:spChg>
        <pc:spChg chg="add mod">
          <ac:chgData name="Ron Keidar" userId="bd522e22234dfd79" providerId="LiveId" clId="{BB0DB6E9-9B02-49C2-97E6-4EC2BBC5E76F}" dt="2025-01-07T01:39:48.320" v="659" actId="1076"/>
          <ac:spMkLst>
            <pc:docMk/>
            <pc:sldMk cId="1475696406" sldId="373"/>
            <ac:spMk id="84" creationId="{83DF147E-0691-6563-5469-663762D3DEFF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6" creationId="{3BCAA88F-95C6-1436-D4F9-1B2585C15A0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7" creationId="{4BFC1C78-1CAE-3275-E675-9C27EC2342D9}"/>
          </ac:spMkLst>
        </pc:spChg>
        <pc:spChg chg="add mod">
          <ac:chgData name="Ron Keidar" userId="bd522e22234dfd79" providerId="LiveId" clId="{BB0DB6E9-9B02-49C2-97E6-4EC2BBC5E76F}" dt="2025-01-07T01:42:14.683" v="780" actId="1038"/>
          <ac:spMkLst>
            <pc:docMk/>
            <pc:sldMk cId="1475696406" sldId="373"/>
            <ac:spMk id="88" creationId="{4FFD8768-8EC7-E340-C88D-0934B822E8D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1" creationId="{9687584D-D960-F980-61C4-DEF46DC4C243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2" creationId="{91094E95-6947-2CD6-AD0F-AD9FCB71D818}"/>
          </ac:spMkLst>
        </pc:spChg>
        <pc:spChg chg="add mod">
          <ac:chgData name="Ron Keidar" userId="bd522e22234dfd79" providerId="LiveId" clId="{BB0DB6E9-9B02-49C2-97E6-4EC2BBC5E76F}" dt="2025-01-07T01:44:12.827" v="793" actId="1076"/>
          <ac:spMkLst>
            <pc:docMk/>
            <pc:sldMk cId="1475696406" sldId="373"/>
            <ac:spMk id="103" creationId="{9A60A257-A47E-E1F5-F520-AECF95D04722}"/>
          </ac:spMkLst>
        </pc:spChg>
        <pc:spChg chg="add mod">
          <ac:chgData name="Ron Keidar" userId="bd522e22234dfd79" providerId="LiveId" clId="{BB0DB6E9-9B02-49C2-97E6-4EC2BBC5E76F}" dt="2025-01-07T01:44:27.532" v="796" actId="1076"/>
          <ac:spMkLst>
            <pc:docMk/>
            <pc:sldMk cId="1475696406" sldId="373"/>
            <ac:spMk id="105" creationId="{3ECD9283-C9A9-84ED-CC97-61C6DDB86CF0}"/>
          </ac:spMkLst>
        </pc:spChg>
        <pc:spChg chg="add mod ord">
          <ac:chgData name="Ron Keidar" userId="bd522e22234dfd79" providerId="LiveId" clId="{BB0DB6E9-9B02-49C2-97E6-4EC2BBC5E76F}" dt="2025-01-07T01:52:11.892" v="901" actId="1038"/>
          <ac:spMkLst>
            <pc:docMk/>
            <pc:sldMk cId="1475696406" sldId="373"/>
            <ac:spMk id="125" creationId="{C9FAB7B7-F333-736E-799F-2989434F48C6}"/>
          </ac:spMkLst>
        </pc:spChg>
        <pc:grpChg chg="add mod ord">
          <ac:chgData name="Ron Keidar" userId="bd522e22234dfd79" providerId="LiveId" clId="{BB0DB6E9-9B02-49C2-97E6-4EC2BBC5E76F}" dt="2025-01-07T01:51:05.704" v="875" actId="166"/>
          <ac:grpSpMkLst>
            <pc:docMk/>
            <pc:sldMk cId="1475696406" sldId="373"/>
            <ac:grpSpMk id="6" creationId="{9E852EDC-CF5D-E813-AB4C-75E5EB204675}"/>
          </ac:grpSpMkLst>
        </pc:grpChg>
        <pc:picChg chg="mod modCrop">
          <ac:chgData name="Ron Keidar" userId="bd522e22234dfd79" providerId="LiveId" clId="{BB0DB6E9-9B02-49C2-97E6-4EC2BBC5E76F}" dt="2025-01-07T01:53:43.224" v="1001" actId="1582"/>
          <ac:picMkLst>
            <pc:docMk/>
            <pc:sldMk cId="1475696406" sldId="373"/>
            <ac:picMk id="7" creationId="{6ED24BBF-24FD-A199-F0CC-F7995D64A661}"/>
          </ac:picMkLst>
        </pc:picChg>
        <pc:picChg chg="add mod ord">
          <ac:chgData name="Ron Keidar" userId="bd522e22234dfd79" providerId="LiveId" clId="{BB0DB6E9-9B02-49C2-97E6-4EC2BBC5E76F}" dt="2025-01-07T01:51:21.167" v="878" actId="166"/>
          <ac:picMkLst>
            <pc:docMk/>
            <pc:sldMk cId="1475696406" sldId="373"/>
            <ac:picMk id="42" creationId="{94C24FCB-1BDF-B0E9-707A-7CDF5234DB28}"/>
          </ac:picMkLst>
        </pc:picChg>
        <pc:picChg chg="add mod ord">
          <ac:chgData name="Ron Keidar" userId="bd522e22234dfd79" providerId="LiveId" clId="{BB0DB6E9-9B02-49C2-97E6-4EC2BBC5E76F}" dt="2025-01-07T01:51:15.846" v="877" actId="166"/>
          <ac:picMkLst>
            <pc:docMk/>
            <pc:sldMk cId="1475696406" sldId="373"/>
            <ac:picMk id="66" creationId="{A82A9065-2580-424E-073F-3BE60CA25514}"/>
          </ac:picMkLst>
        </pc:picChg>
        <pc:picChg chg="add mod ord">
          <ac:chgData name="Ron Keidar" userId="bd522e22234dfd79" providerId="LiveId" clId="{BB0DB6E9-9B02-49C2-97E6-4EC2BBC5E76F}" dt="2025-01-07T01:39:30.074" v="652" actId="166"/>
          <ac:picMkLst>
            <pc:docMk/>
            <pc:sldMk cId="1475696406" sldId="373"/>
            <ac:picMk id="72" creationId="{919CB0AE-AD37-2295-623C-7FA2A4F7C812}"/>
          </ac:picMkLst>
        </pc:picChg>
        <pc:picChg chg="add mod ord">
          <ac:chgData name="Ron Keidar" userId="bd522e22234dfd79" providerId="LiveId" clId="{BB0DB6E9-9B02-49C2-97E6-4EC2BBC5E76F}" dt="2025-01-07T01:51:10.860" v="876" actId="166"/>
          <ac:picMkLst>
            <pc:docMk/>
            <pc:sldMk cId="1475696406" sldId="373"/>
            <ac:picMk id="89" creationId="{8CC4222E-DE54-8764-8CDA-23CF60085995}"/>
          </ac:picMkLst>
        </pc:picChg>
        <pc:picChg chg="add mod ord">
          <ac:chgData name="Ron Keidar" userId="bd522e22234dfd79" providerId="LiveId" clId="{BB0DB6E9-9B02-49C2-97E6-4EC2BBC5E76F}" dt="2025-01-07T01:51:27.340" v="879" actId="166"/>
          <ac:picMkLst>
            <pc:docMk/>
            <pc:sldMk cId="1475696406" sldId="373"/>
            <ac:picMk id="100" creationId="{97F234B8-AFB7-AE64-877A-E2EE599F07D1}"/>
          </ac:picMkLst>
        </pc:picChg>
        <pc:cxnChg chg="add mod">
          <ac:chgData name="Ron Keidar" userId="bd522e22234dfd79" providerId="LiveId" clId="{BB0DB6E9-9B02-49C2-97E6-4EC2BBC5E76F}" dt="2025-01-07T01:53:15.370" v="978" actId="1036"/>
          <ac:cxnSpMkLst>
            <pc:docMk/>
            <pc:sldMk cId="1475696406" sldId="373"/>
            <ac:cxnSpMk id="11" creationId="{E0315F48-1E26-5F11-36A6-AF9B82F60E26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18" creationId="{E08319E0-68D7-D007-185D-3D2210747F3A}"/>
          </ac:cxnSpMkLst>
        </pc:cxnChg>
        <pc:cxnChg chg="add mod">
          <ac:chgData name="Ron Keidar" userId="bd522e22234dfd79" providerId="LiveId" clId="{BB0DB6E9-9B02-49C2-97E6-4EC2BBC5E76F}" dt="2025-01-05T02:21:28.099" v="322" actId="14100"/>
          <ac:cxnSpMkLst>
            <pc:docMk/>
            <pc:sldMk cId="1475696406" sldId="373"/>
            <ac:cxnSpMk id="19" creationId="{7A7A25FF-0F06-47EB-B7A8-1B4F23B01755}"/>
          </ac:cxnSpMkLst>
        </pc:cxnChg>
        <pc:cxnChg chg="add mod">
          <ac:chgData name="Ron Keidar" userId="bd522e22234dfd79" providerId="LiveId" clId="{BB0DB6E9-9B02-49C2-97E6-4EC2BBC5E76F}" dt="2025-01-05T02:24:53.371" v="427" actId="1038"/>
          <ac:cxnSpMkLst>
            <pc:docMk/>
            <pc:sldMk cId="1475696406" sldId="373"/>
            <ac:cxnSpMk id="24" creationId="{0AC92667-BA7B-8C07-312C-BE7934445F09}"/>
          </ac:cxnSpMkLst>
        </pc:cxnChg>
        <pc:cxnChg chg="add mod">
          <ac:chgData name="Ron Keidar" userId="bd522e22234dfd79" providerId="LiveId" clId="{BB0DB6E9-9B02-49C2-97E6-4EC2BBC5E76F}" dt="2025-01-07T01:39:54.407" v="660" actId="14100"/>
          <ac:cxnSpMkLst>
            <pc:docMk/>
            <pc:sldMk cId="1475696406" sldId="373"/>
            <ac:cxnSpMk id="44" creationId="{00908E1F-1239-0EBC-20EA-5D9A4CFE57BD}"/>
          </ac:cxnSpMkLst>
        </pc:cxnChg>
        <pc:cxnChg chg="add mod ord">
          <ac:chgData name="Ron Keidar" userId="bd522e22234dfd79" providerId="LiveId" clId="{BB0DB6E9-9B02-49C2-97E6-4EC2BBC5E76F}" dt="2025-01-07T01:55:00.945" v="1018" actId="166"/>
          <ac:cxnSpMkLst>
            <pc:docMk/>
            <pc:sldMk cId="1475696406" sldId="373"/>
            <ac:cxnSpMk id="59" creationId="{3CBED98C-FDA0-A49B-2A64-927AF3141091}"/>
          </ac:cxnSpMkLst>
        </pc:cxnChg>
        <pc:cxnChg chg="add mod">
          <ac:chgData name="Ron Keidar" userId="bd522e22234dfd79" providerId="LiveId" clId="{BB0DB6E9-9B02-49C2-97E6-4EC2BBC5E76F}" dt="2025-01-07T01:45:18.366" v="806" actId="14100"/>
          <ac:cxnSpMkLst>
            <pc:docMk/>
            <pc:sldMk cId="1475696406" sldId="373"/>
            <ac:cxnSpMk id="68" creationId="{C92D5C40-5057-B090-D16C-53DCAF747C19}"/>
          </ac:cxnSpMkLst>
        </pc:cxnChg>
        <pc:cxnChg chg="add mod ord">
          <ac:chgData name="Ron Keidar" userId="bd522e22234dfd79" providerId="LiveId" clId="{BB0DB6E9-9B02-49C2-97E6-4EC2BBC5E76F}" dt="2025-01-07T01:55:06.129" v="1019" actId="166"/>
          <ac:cxnSpMkLst>
            <pc:docMk/>
            <pc:sldMk cId="1475696406" sldId="373"/>
            <ac:cxnSpMk id="81" creationId="{F13F7959-D004-6DA0-3765-60043D9C50D6}"/>
          </ac:cxnSpMkLst>
        </pc:cxnChg>
        <pc:cxnChg chg="add mod">
          <ac:chgData name="Ron Keidar" userId="bd522e22234dfd79" providerId="LiveId" clId="{BB0DB6E9-9B02-49C2-97E6-4EC2BBC5E76F}" dt="2025-01-07T01:47:29.511" v="826" actId="403"/>
          <ac:cxnSpMkLst>
            <pc:docMk/>
            <pc:sldMk cId="1475696406" sldId="373"/>
            <ac:cxnSpMk id="90" creationId="{3D4BD053-1D17-7C72-D5A6-D42753390E98}"/>
          </ac:cxnSpMkLst>
        </pc:cxnChg>
        <pc:cxnChg chg="add mod">
          <ac:chgData name="Ron Keidar" userId="bd522e22234dfd79" providerId="LiveId" clId="{BB0DB6E9-9B02-49C2-97E6-4EC2BBC5E76F}" dt="2025-01-07T01:43:14.941" v="791" actId="14100"/>
          <ac:cxnSpMkLst>
            <pc:docMk/>
            <pc:sldMk cId="1475696406" sldId="373"/>
            <ac:cxnSpMk id="94" creationId="{4DD366FF-C115-D078-F58A-D97A9F416448}"/>
          </ac:cxnSpMkLst>
        </pc:cxnChg>
        <pc:cxnChg chg="add mod">
          <ac:chgData name="Ron Keidar" userId="bd522e22234dfd79" providerId="LiveId" clId="{BB0DB6E9-9B02-49C2-97E6-4EC2BBC5E76F}" dt="2025-01-07T01:53:20.007" v="1000" actId="1036"/>
          <ac:cxnSpMkLst>
            <pc:docMk/>
            <pc:sldMk cId="1475696406" sldId="373"/>
            <ac:cxnSpMk id="108" creationId="{4BCC26B1-2BE2-E09A-C1E5-84814E5A3E18}"/>
          </ac:cxnSpMkLst>
        </pc:cxnChg>
        <pc:cxnChg chg="add mod">
          <ac:chgData name="Ron Keidar" userId="bd522e22234dfd79" providerId="LiveId" clId="{BB0DB6E9-9B02-49C2-97E6-4EC2BBC5E76F}" dt="2025-01-07T01:45:35.420" v="811" actId="14100"/>
          <ac:cxnSpMkLst>
            <pc:docMk/>
            <pc:sldMk cId="1475696406" sldId="373"/>
            <ac:cxnSpMk id="114" creationId="{FA322588-E1A2-1FAB-1A8A-F84318CECD85}"/>
          </ac:cxnSpMkLst>
        </pc:cxnChg>
        <pc:cxnChg chg="add mod">
          <ac:chgData name="Ron Keidar" userId="bd522e22234dfd79" providerId="LiveId" clId="{BB0DB6E9-9B02-49C2-97E6-4EC2BBC5E76F}" dt="2025-01-07T01:53:01.063" v="934" actId="14100"/>
          <ac:cxnSpMkLst>
            <pc:docMk/>
            <pc:sldMk cId="1475696406" sldId="373"/>
            <ac:cxnSpMk id="119" creationId="{048F4097-D76E-CE28-9548-AF8E04D9053E}"/>
          </ac:cxnSpMkLst>
        </pc:cxnChg>
        <pc:cxnChg chg="add mod">
          <ac:chgData name="Ron Keidar" userId="bd522e22234dfd79" providerId="LiveId" clId="{BB0DB6E9-9B02-49C2-97E6-4EC2BBC5E76F}" dt="2025-01-07T01:50:50.985" v="874" actId="1035"/>
          <ac:cxnSpMkLst>
            <pc:docMk/>
            <pc:sldMk cId="1475696406" sldId="373"/>
            <ac:cxnSpMk id="127" creationId="{22AB0ABB-B1CC-9D27-8622-939FCAB959A2}"/>
          </ac:cxnSpMkLst>
        </pc:cxnChg>
        <pc:cxnChg chg="add mod ord">
          <ac:chgData name="Ron Keidar" userId="bd522e22234dfd79" providerId="LiveId" clId="{BB0DB6E9-9B02-49C2-97E6-4EC2BBC5E76F}" dt="2025-01-07T01:55:12.315" v="1020" actId="166"/>
          <ac:cxnSpMkLst>
            <pc:docMk/>
            <pc:sldMk cId="1475696406" sldId="373"/>
            <ac:cxnSpMk id="130" creationId="{6313E40D-32D4-752D-748F-999081442E4E}"/>
          </ac:cxnSpMkLst>
        </pc:cxnChg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7.xml"/><Relationship Id="rId4" Type="http://schemas.openxmlformats.org/officeDocument/2006/relationships/slide" Target="slide6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62.xml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2.xml"/><Relationship Id="rId5" Type="http://schemas.openxmlformats.org/officeDocument/2006/relationships/slide" Target="slide4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5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6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5" Type="http://schemas.openxmlformats.org/officeDocument/2006/relationships/slide" Target="slide13.xml"/><Relationship Id="rId10" Type="http://schemas.openxmlformats.org/officeDocument/2006/relationships/image" Target="../media/image1.png"/><Relationship Id="rId19" Type="http://schemas.openxmlformats.org/officeDocument/2006/relationships/slide" Target="slide63.xml"/><Relationship Id="rId4" Type="http://schemas.openxmlformats.org/officeDocument/2006/relationships/slide" Target="slide52.xml"/><Relationship Id="rId9" Type="http://schemas.openxmlformats.org/officeDocument/2006/relationships/slide" Target="slide57.xml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12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54.xml"/><Relationship Id="rId5" Type="http://schemas.openxmlformats.org/officeDocument/2006/relationships/slide" Target="slide6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5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54.xml"/><Relationship Id="rId9" Type="http://schemas.openxmlformats.org/officeDocument/2006/relationships/slide" Target="slide57.xml"/><Relationship Id="rId14" Type="http://schemas.openxmlformats.org/officeDocument/2006/relationships/slide" Target="slide5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8.xml"/><Relationship Id="rId18" Type="http://schemas.openxmlformats.org/officeDocument/2006/relationships/slide" Target="slide57.xml"/><Relationship Id="rId26" Type="http://schemas.openxmlformats.org/officeDocument/2006/relationships/slide" Target="slide6.xml"/><Relationship Id="rId3" Type="http://schemas.openxmlformats.org/officeDocument/2006/relationships/slide" Target="slide53.xml"/><Relationship Id="rId21" Type="http://schemas.openxmlformats.org/officeDocument/2006/relationships/slide" Target="slide19.xml"/><Relationship Id="rId7" Type="http://schemas.openxmlformats.org/officeDocument/2006/relationships/slide" Target="slide62.xml"/><Relationship Id="rId12" Type="http://schemas.openxmlformats.org/officeDocument/2006/relationships/slide" Target="slide63.xml"/><Relationship Id="rId17" Type="http://schemas.openxmlformats.org/officeDocument/2006/relationships/slide" Target="slide7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5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6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51.xml"/><Relationship Id="rId15" Type="http://schemas.openxmlformats.org/officeDocument/2006/relationships/slide" Target="slide60.xml"/><Relationship Id="rId23" Type="http://schemas.openxmlformats.org/officeDocument/2006/relationships/image" Target="../media/image14.png"/><Relationship Id="rId10" Type="http://schemas.openxmlformats.org/officeDocument/2006/relationships/slide" Target="slide6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0.xml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5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18" Type="http://schemas.openxmlformats.org/officeDocument/2006/relationships/slide" Target="slide50.xml"/><Relationship Id="rId3" Type="http://schemas.openxmlformats.org/officeDocument/2006/relationships/slide" Target="slide65.xml"/><Relationship Id="rId21" Type="http://schemas.openxmlformats.org/officeDocument/2006/relationships/slide" Target="slide73.xml"/><Relationship Id="rId7" Type="http://schemas.openxmlformats.org/officeDocument/2006/relationships/slide" Target="slide69.xml"/><Relationship Id="rId12" Type="http://schemas.openxmlformats.org/officeDocument/2006/relationships/slide" Target="slide14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70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slide" Target="slide15.xml"/><Relationship Id="rId24" Type="http://schemas.openxmlformats.org/officeDocument/2006/relationships/image" Target="../media/image1.png"/><Relationship Id="rId5" Type="http://schemas.openxmlformats.org/officeDocument/2006/relationships/slide" Target="slide63.xml"/><Relationship Id="rId15" Type="http://schemas.openxmlformats.org/officeDocument/2006/relationships/slide" Target="slide64.xml"/><Relationship Id="rId23" Type="http://schemas.openxmlformats.org/officeDocument/2006/relationships/slide" Target="slide57.xml"/><Relationship Id="rId10" Type="http://schemas.openxmlformats.org/officeDocument/2006/relationships/slide" Target="slide58.xml"/><Relationship Id="rId19" Type="http://schemas.openxmlformats.org/officeDocument/2006/relationships/slide" Target="slide62.xml"/><Relationship Id="rId4" Type="http://schemas.openxmlformats.org/officeDocument/2006/relationships/slide" Target="slide6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.xml"/><Relationship Id="rId22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57.xml"/><Relationship Id="rId15" Type="http://schemas.openxmlformats.org/officeDocument/2006/relationships/slide" Target="slide19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29.png"/><Relationship Id="rId7" Type="http://schemas.openxmlformats.org/officeDocument/2006/relationships/slide" Target="slide69.xml"/><Relationship Id="rId12" Type="http://schemas.openxmlformats.org/officeDocument/2006/relationships/slide" Target="slide6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3.xml"/><Relationship Id="rId5" Type="http://schemas.openxmlformats.org/officeDocument/2006/relationships/slide" Target="slide68.xml"/><Relationship Id="rId10" Type="http://schemas.openxmlformats.org/officeDocument/2006/relationships/slide" Target="slide67.xml"/><Relationship Id="rId4" Type="http://schemas.openxmlformats.org/officeDocument/2006/relationships/slide" Target="slide63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7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2.png"/><Relationship Id="rId9" Type="http://schemas.openxmlformats.org/officeDocument/2006/relationships/slide" Target="slide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70.xml"/><Relationship Id="rId3" Type="http://schemas.openxmlformats.org/officeDocument/2006/relationships/slide" Target="slide58.xml"/><Relationship Id="rId7" Type="http://schemas.openxmlformats.org/officeDocument/2006/relationships/slide" Target="slide69.xml"/><Relationship Id="rId12" Type="http://schemas.openxmlformats.org/officeDocument/2006/relationships/slide" Target="slide6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11" Type="http://schemas.openxmlformats.org/officeDocument/2006/relationships/slide" Target="slide60.xml"/><Relationship Id="rId5" Type="http://schemas.openxmlformats.org/officeDocument/2006/relationships/slide" Target="slide65.xml"/><Relationship Id="rId15" Type="http://schemas.openxmlformats.org/officeDocument/2006/relationships/slide" Target="slide64.xml"/><Relationship Id="rId10" Type="http://schemas.openxmlformats.org/officeDocument/2006/relationships/slide" Target="slide73.xml"/><Relationship Id="rId4" Type="http://schemas.openxmlformats.org/officeDocument/2006/relationships/slide" Target="slide61.xml"/><Relationship Id="rId9" Type="http://schemas.openxmlformats.org/officeDocument/2006/relationships/slide" Target="slide71.xml"/><Relationship Id="rId14" Type="http://schemas.openxmlformats.org/officeDocument/2006/relationships/slide" Target="slide6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5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65.xml"/><Relationship Id="rId5" Type="http://schemas.openxmlformats.org/officeDocument/2006/relationships/image" Target="../media/image54.png"/><Relationship Id="rId10" Type="http://schemas.openxmlformats.org/officeDocument/2006/relationships/slide" Target="slide63.xml"/><Relationship Id="rId4" Type="http://schemas.openxmlformats.org/officeDocument/2006/relationships/image" Target="../media/image53.png"/><Relationship Id="rId9" Type="http://schemas.openxmlformats.org/officeDocument/2006/relationships/slide" Target="slide6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65.xml"/><Relationship Id="rId5" Type="http://schemas.openxmlformats.org/officeDocument/2006/relationships/image" Target="../media/image55.png"/><Relationship Id="rId10" Type="http://schemas.openxmlformats.org/officeDocument/2006/relationships/slide" Target="slide63.xml"/><Relationship Id="rId4" Type="http://schemas.openxmlformats.org/officeDocument/2006/relationships/image" Target="../media/image57.png"/><Relationship Id="rId9" Type="http://schemas.openxmlformats.org/officeDocument/2006/relationships/slide" Target="slide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49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5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5" Type="http://schemas.openxmlformats.org/officeDocument/2006/relationships/slide" Target="slide63.xml"/><Relationship Id="rId4" Type="http://schemas.openxmlformats.org/officeDocument/2006/relationships/slide" Target="slid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5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70.xml"/><Relationship Id="rId3" Type="http://schemas.openxmlformats.org/officeDocument/2006/relationships/slide" Target="slide65.xml"/><Relationship Id="rId7" Type="http://schemas.openxmlformats.org/officeDocument/2006/relationships/slide" Target="slide69.xml"/><Relationship Id="rId12" Type="http://schemas.openxmlformats.org/officeDocument/2006/relationships/slide" Target="slide6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0.xml"/><Relationship Id="rId11" Type="http://schemas.openxmlformats.org/officeDocument/2006/relationships/slide" Target="slide73.xml"/><Relationship Id="rId5" Type="http://schemas.openxmlformats.org/officeDocument/2006/relationships/slide" Target="slide63.xml"/><Relationship Id="rId15" Type="http://schemas.openxmlformats.org/officeDocument/2006/relationships/slide" Target="slide62.xml"/><Relationship Id="rId10" Type="http://schemas.openxmlformats.org/officeDocument/2006/relationships/slide" Target="slide58.xml"/><Relationship Id="rId4" Type="http://schemas.openxmlformats.org/officeDocument/2006/relationships/slide" Target="slide6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5.xml"/><Relationship Id="rId12" Type="http://schemas.openxmlformats.org/officeDocument/2006/relationships/slide" Target="slide5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6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6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11" Type="http://schemas.openxmlformats.org/officeDocument/2006/relationships/slide" Target="slide70.xml"/><Relationship Id="rId5" Type="http://schemas.openxmlformats.org/officeDocument/2006/relationships/slide" Target="slide64.xml"/><Relationship Id="rId15" Type="http://schemas.openxmlformats.org/officeDocument/2006/relationships/slide" Target="slide57.xml"/><Relationship Id="rId10" Type="http://schemas.openxmlformats.org/officeDocument/2006/relationships/slide" Target="slide68.xml"/><Relationship Id="rId4" Type="http://schemas.openxmlformats.org/officeDocument/2006/relationships/slide" Target="slide63.xml"/><Relationship Id="rId9" Type="http://schemas.openxmlformats.org/officeDocument/2006/relationships/slide" Target="slide65.xml"/><Relationship Id="rId14" Type="http://schemas.openxmlformats.org/officeDocument/2006/relationships/slide" Target="slide7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6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11" Type="http://schemas.openxmlformats.org/officeDocument/2006/relationships/slide" Target="slide70.xml"/><Relationship Id="rId5" Type="http://schemas.openxmlformats.org/officeDocument/2006/relationships/slide" Target="slide64.xml"/><Relationship Id="rId15" Type="http://schemas.openxmlformats.org/officeDocument/2006/relationships/slide" Target="slide57.xml"/><Relationship Id="rId10" Type="http://schemas.openxmlformats.org/officeDocument/2006/relationships/slide" Target="slide68.xml"/><Relationship Id="rId4" Type="http://schemas.openxmlformats.org/officeDocument/2006/relationships/slide" Target="slide63.xml"/><Relationship Id="rId9" Type="http://schemas.openxmlformats.org/officeDocument/2006/relationships/slide" Target="slide65.xml"/><Relationship Id="rId14" Type="http://schemas.openxmlformats.org/officeDocument/2006/relationships/slide" Target="slide7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image" Target="../media/image29.png"/><Relationship Id="rId7" Type="http://schemas.openxmlformats.org/officeDocument/2006/relationships/slide" Target="slide6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5" Type="http://schemas.openxmlformats.org/officeDocument/2006/relationships/slide" Target="slide68.xml"/><Relationship Id="rId10" Type="http://schemas.openxmlformats.org/officeDocument/2006/relationships/image" Target="../media/image1.png"/><Relationship Id="rId4" Type="http://schemas.openxmlformats.org/officeDocument/2006/relationships/slide" Target="slide63.xml"/><Relationship Id="rId9" Type="http://schemas.openxmlformats.org/officeDocument/2006/relationships/slide" Target="slide5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30.png"/><Relationship Id="rId7" Type="http://schemas.openxmlformats.org/officeDocument/2006/relationships/slide" Target="slide6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49.xml"/><Relationship Id="rId10" Type="http://schemas.openxmlformats.org/officeDocument/2006/relationships/slide" Target="slide2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5.xml"/><Relationship Id="rId4" Type="http://schemas.openxmlformats.org/officeDocument/2006/relationships/image" Target="../media/image32.png"/><Relationship Id="rId9" Type="http://schemas.openxmlformats.org/officeDocument/2006/relationships/slide" Target="slide6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57.xml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6.png"/><Relationship Id="rId7" Type="http://schemas.openxmlformats.org/officeDocument/2006/relationships/slide" Target="slide6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65.xml"/><Relationship Id="rId2" Type="http://schemas.openxmlformats.org/officeDocument/2006/relationships/slide" Target="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5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67.xml"/><Relationship Id="rId10" Type="http://schemas.openxmlformats.org/officeDocument/2006/relationships/slide" Target="slide62.xml"/><Relationship Id="rId4" Type="http://schemas.openxmlformats.org/officeDocument/2006/relationships/slide" Target="slide63.xml"/><Relationship Id="rId9" Type="http://schemas.openxmlformats.org/officeDocument/2006/relationships/hyperlink" Target="https://liucs.net/cs101s14/n4-logic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.png"/><Relationship Id="rId4" Type="http://schemas.openxmlformats.org/officeDocument/2006/relationships/slide" Target="slide5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</TotalTime>
  <Words>16744</Words>
  <Application>Microsoft Office PowerPoint</Application>
  <PresentationFormat>Widescreen</PresentationFormat>
  <Paragraphs>5944</Paragraphs>
  <Slides>106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2025-03-12T20:23:52Z</dcterms:modified>
</cp:coreProperties>
</file>